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4" r:id="rId8"/>
    <p:sldId id="265" r:id="rId9"/>
    <p:sldId id="268" r:id="rId10"/>
    <p:sldId id="261" r:id="rId11"/>
    <p:sldId id="25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8599-6C39-44A7-AB48-3695183861D7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ADCC-629F-4455-853C-E984CB0B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8;02.&#1085;&#1072;&#1074;&#1080;&#1075;&#1072;&#1090;&#1086;&#1088;.&#1076;&#1077;&#1090;&#1080;/?ysclid=lnvukiit60265275346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hatsApp Image 2023-01-23 at 10.30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6571074" cy="304979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развития и творчества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64807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г.Уфа, ул. Кувыкина, д.17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hatsApp Image 2023-01-23 at 10.30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482374" cy="115212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99288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у нас есть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платные образовательные услуги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7992888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Юный исследователь (5-7лет)</a:t>
            </a:r>
          </a:p>
          <a:p>
            <a:r>
              <a:rPr lang="ru-RU" sz="2400" dirty="0" smtClean="0"/>
              <a:t>Анатомия человека (8-11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Занимательная генетика (10-11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Будущий гений (3-6 лет)</a:t>
            </a:r>
          </a:p>
          <a:p>
            <a:r>
              <a:rPr lang="ru-RU" sz="2400" dirty="0" smtClean="0"/>
              <a:t>Английский язык</a:t>
            </a:r>
          </a:p>
          <a:p>
            <a:r>
              <a:rPr lang="ru-RU" sz="2400" dirty="0" smtClean="0"/>
              <a:t>Подготовка к ОГЭ, ЕГЭ по географии</a:t>
            </a:r>
          </a:p>
          <a:p>
            <a:r>
              <a:rPr lang="ru-RU" sz="2400" dirty="0" smtClean="0"/>
              <a:t>Английский язык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hatsApp Image 2023-01-23 at 10.30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482374" cy="1152128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7992888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продленного дня</a:t>
            </a:r>
          </a:p>
          <a:p>
            <a:r>
              <a:rPr lang="ru-RU" sz="2400" dirty="0" smtClean="0"/>
              <a:t>Меткий стрелок</a:t>
            </a:r>
          </a:p>
          <a:p>
            <a:r>
              <a:rPr lang="ru-RU" sz="2400" dirty="0" smtClean="0"/>
              <a:t>Рукопашный бой</a:t>
            </a:r>
          </a:p>
          <a:p>
            <a:r>
              <a:rPr lang="ru-RU" sz="2400" dirty="0" smtClean="0"/>
              <a:t>Йога для взрослых</a:t>
            </a:r>
          </a:p>
          <a:p>
            <a:r>
              <a:rPr lang="ru-RU" sz="2400" dirty="0" smtClean="0"/>
              <a:t>Игра на гитаре</a:t>
            </a:r>
          </a:p>
          <a:p>
            <a:r>
              <a:rPr lang="ru-RU" sz="2400" dirty="0" smtClean="0"/>
              <a:t>Организация детских праздников</a:t>
            </a:r>
          </a:p>
          <a:p>
            <a:r>
              <a:rPr lang="ru-RU" sz="2400" dirty="0" smtClean="0"/>
              <a:t>Обучение обработке фотографий </a:t>
            </a:r>
            <a:r>
              <a:rPr lang="en-US" sz="2400" dirty="0" smtClean="0"/>
              <a:t>Photoshop</a:t>
            </a:r>
            <a:r>
              <a:rPr lang="ru-RU" sz="2400" dirty="0" smtClean="0"/>
              <a:t>, </a:t>
            </a:r>
            <a:r>
              <a:rPr lang="en-US" sz="2400" dirty="0" err="1" smtClean="0"/>
              <a:t>Lightroom</a:t>
            </a:r>
            <a:r>
              <a:rPr lang="en-US" sz="2400" dirty="0" smtClean="0"/>
              <a:t> </a:t>
            </a:r>
            <a:endParaRPr lang="en-US" sz="1800" dirty="0" smtClean="0"/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99288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у нас есть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платные образовательные услуги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hatsApp Image 2023-01-23 at 10.30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327226" cy="108012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4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Записаться на занятия можно</a:t>
            </a:r>
          </a:p>
          <a:p>
            <a:pPr algn="ctr"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2800" dirty="0" smtClean="0"/>
              <a:t>по адресу Ст.Кувыкина, дом 17</a:t>
            </a:r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2800" dirty="0" smtClean="0"/>
              <a:t>или по телефону 255-07-06</a:t>
            </a:r>
          </a:p>
        </p:txBody>
      </p:sp>
      <p:pic>
        <p:nvPicPr>
          <p:cNvPr id="13" name="Рисунок 12" descr="7e082bca5a3d79e625f87ef1eb55fb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3212976" cy="32129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407707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smtClean="0"/>
              <a:t>по Навигатору дополнительного образования</a:t>
            </a:r>
          </a:p>
          <a:p>
            <a:pPr algn="ctr">
              <a:buNone/>
            </a:pPr>
            <a:r>
              <a:rPr lang="ru-RU" sz="2800" b="1" dirty="0" smtClean="0">
                <a:hlinkClick r:id="rId5"/>
              </a:rPr>
              <a:t>р02.навигатор.дети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WhatsApp Image 2023-01-23 at 10.30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482374" cy="1152128"/>
          </a:xfrm>
          <a:prstGeom prst="rect">
            <a:avLst/>
          </a:prstGeom>
        </p:spPr>
      </p:pic>
      <p:pic>
        <p:nvPicPr>
          <p:cNvPr id="12" name="Рисунок 11" descr="bec98fa02a007fd1a4b8b3f7a1e008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872"/>
            <a:ext cx="2996952" cy="2996952"/>
          </a:xfrm>
          <a:prstGeom prst="rect">
            <a:avLst/>
          </a:prstGeom>
        </p:spPr>
      </p:pic>
      <p:pic>
        <p:nvPicPr>
          <p:cNvPr id="5" name="Рисунок 4" descr="WhatsApp Image 2023-10-18 at 15.33.28.jpeg"/>
          <p:cNvPicPr>
            <a:picLocks noChangeAspect="1"/>
          </p:cNvPicPr>
          <p:nvPr/>
        </p:nvPicPr>
        <p:blipFill>
          <a:blip r:embed="rId5" cstate="print"/>
          <a:srcRect l="19748" t="37400" r="19748" b="33477"/>
          <a:stretch>
            <a:fillRect/>
          </a:stretch>
        </p:blipFill>
        <p:spPr>
          <a:xfrm>
            <a:off x="4427984" y="2204864"/>
            <a:ext cx="3349107" cy="30963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 социальных сетях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Бесплатные образовательные услуги</a:t>
            </a:r>
            <a:endParaRPr lang="ru-RU" dirty="0"/>
          </a:p>
        </p:txBody>
      </p:sp>
      <p:pic>
        <p:nvPicPr>
          <p:cNvPr id="15" name="Рисунок 14" descr="теа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208912" cy="542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10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Бесплатные образовательные услуги</a:t>
            </a:r>
            <a:endParaRPr lang="ru-RU" sz="3600" dirty="0"/>
          </a:p>
        </p:txBody>
      </p:sp>
      <p:pic>
        <p:nvPicPr>
          <p:cNvPr id="6" name="Рисунок 5" descr="фотошкол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4176464" cy="5911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2420888"/>
            <a:ext cx="411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Педагог дополнительного образования </a:t>
            </a:r>
          </a:p>
          <a:p>
            <a:r>
              <a:rPr lang="ru-RU" sz="2400" dirty="0" err="1" smtClean="0"/>
              <a:t>Новокшонова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Нэлли</a:t>
            </a:r>
            <a:r>
              <a:rPr lang="ru-RU" sz="2400" dirty="0" smtClean="0"/>
              <a:t> Юрьевна</a:t>
            </a:r>
          </a:p>
          <a:p>
            <a:r>
              <a:rPr lang="ru-RU" sz="2400" dirty="0" smtClean="0"/>
              <a:t>Тел. 8 919 602 22 63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Бесплатные образовательные услуги</a:t>
            </a:r>
            <a:endParaRPr lang="ru-RU" sz="3200" dirty="0"/>
          </a:p>
        </p:txBody>
      </p:sp>
      <p:pic>
        <p:nvPicPr>
          <p:cNvPr id="7" name="Рисунок 6" descr="0f6AAZ4JEw0.jpg"/>
          <p:cNvPicPr>
            <a:picLocks noChangeAspect="1"/>
          </p:cNvPicPr>
          <p:nvPr/>
        </p:nvPicPr>
        <p:blipFill>
          <a:blip r:embed="rId3" cstate="print"/>
          <a:srcRect t="12201" b="8001"/>
          <a:stretch>
            <a:fillRect/>
          </a:stretch>
        </p:blipFill>
        <p:spPr>
          <a:xfrm>
            <a:off x="2195736" y="764704"/>
            <a:ext cx="4800565" cy="5760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Бесплатные образовательные услуги</a:t>
            </a:r>
            <a:endParaRPr lang="ru-RU" sz="3200" dirty="0"/>
          </a:p>
        </p:txBody>
      </p:sp>
      <p:pic>
        <p:nvPicPr>
          <p:cNvPr id="7" name="Рисунок 6" descr="WhatsApp Image 2023-10-18 at 22.18.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956376" cy="562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Бесплатные образовательные услуги</a:t>
            </a:r>
            <a:endParaRPr lang="ru-RU" sz="3200" dirty="0"/>
          </a:p>
        </p:txBody>
      </p:sp>
      <p:pic>
        <p:nvPicPr>
          <p:cNvPr id="1026" name="Picture 2" descr="C:\Users\Tabigat\Desktop\объявления 2023\Юный биолог 2 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5832648" cy="590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Бесплатные образовательные услуги</a:t>
            </a:r>
            <a:endParaRPr lang="ru-RU" sz="3200" dirty="0"/>
          </a:p>
        </p:txBody>
      </p:sp>
      <p:pic>
        <p:nvPicPr>
          <p:cNvPr id="5" name="Рисунок 4" descr="vdrv0b6Nrc0.jpg"/>
          <p:cNvPicPr>
            <a:picLocks noChangeAspect="1"/>
          </p:cNvPicPr>
          <p:nvPr/>
        </p:nvPicPr>
        <p:blipFill>
          <a:blip r:embed="rId3" cstate="print"/>
          <a:srcRect t="2751" b="2751"/>
          <a:stretch>
            <a:fillRect/>
          </a:stretch>
        </p:blipFill>
        <p:spPr>
          <a:xfrm>
            <a:off x="2267744" y="620688"/>
            <a:ext cx="4896544" cy="601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6598453_catherineasquithgallery-com-p-fon-dlya-prezentatsii-zelenii-delovoi-7.jpg"/>
          <p:cNvPicPr>
            <a:picLocks noChangeAspect="1"/>
          </p:cNvPicPr>
          <p:nvPr/>
        </p:nvPicPr>
        <p:blipFill>
          <a:blip r:embed="rId2" cstate="print"/>
          <a:srcRect l="12113" r="12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Бесплатные образовательные услуги</a:t>
            </a:r>
            <a:endParaRPr lang="ru-RU" sz="3200" dirty="0"/>
          </a:p>
        </p:txBody>
      </p:sp>
      <p:pic>
        <p:nvPicPr>
          <p:cNvPr id="6" name="Рисунок 5" descr="children-around-the-globe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989025" cy="465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196752"/>
            <a:ext cx="3884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шагаю по планете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(занимательная география)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708920"/>
            <a:ext cx="38361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 ДО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Уткин Сергей Павлович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548" y="4437112"/>
            <a:ext cx="223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Запись по телефону: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8(347) 255-07-06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517232"/>
            <a:ext cx="3349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Занятия проводятся по адресу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E7A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Ст.Кувыкина, д.17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E7A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159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Центр развития и творчества</vt:lpstr>
      <vt:lpstr>Мы в социальных сетях</vt:lpstr>
      <vt:lpstr>Бесплатные образовательные услуги</vt:lpstr>
      <vt:lpstr>Бесплатные образовательные услуги</vt:lpstr>
      <vt:lpstr>Бесплатные образовательные услуги</vt:lpstr>
      <vt:lpstr>Бесплатные образовательные услуги</vt:lpstr>
      <vt:lpstr>Бесплатные образовательные услуги</vt:lpstr>
      <vt:lpstr>Бесплатные образовательные услуги</vt:lpstr>
      <vt:lpstr>Бесплатные образовательные услуги</vt:lpstr>
      <vt:lpstr>Также у нас есть платные образовательные услуги</vt:lpstr>
      <vt:lpstr>Также у нас есть платные образовательные услуги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и творчества</dc:title>
  <dc:creator>Tabigat</dc:creator>
  <cp:lastModifiedBy>Tabigat</cp:lastModifiedBy>
  <cp:revision>21</cp:revision>
  <dcterms:created xsi:type="dcterms:W3CDTF">2023-10-18T09:23:46Z</dcterms:created>
  <dcterms:modified xsi:type="dcterms:W3CDTF">2023-10-19T06:47:09Z</dcterms:modified>
</cp:coreProperties>
</file>